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717"/>
  </p:normalViewPr>
  <p:slideViewPr>
    <p:cSldViewPr snapToGrid="0" snapToObjects="1">
      <p:cViewPr>
        <p:scale>
          <a:sx n="100" d="100"/>
          <a:sy n="100" d="100"/>
        </p:scale>
        <p:origin x="-2898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tiff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688A75BC-4106-A249-8478-8E5E1C8E06CF}" type="datetimeFigureOut">
              <a:rPr lang="fr-TN" smtClean="0"/>
              <a:t>12/04/2020</a:t>
            </a:fld>
            <a:endParaRPr lang="fr-T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fr-T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3CB66E4F-9AA5-C542-8917-4C313C16AB2D}" type="slidenum">
              <a:rPr lang="fr-TN" smtClean="0"/>
              <a:t>‹#›</a:t>
            </a:fld>
            <a:endParaRPr lang="fr-TN"/>
          </a:p>
        </p:txBody>
      </p:sp>
    </p:spTree>
    <p:extLst>
      <p:ext uri="{BB962C8B-B14F-4D97-AF65-F5344CB8AC3E}">
        <p14:creationId xmlns:p14="http://schemas.microsoft.com/office/powerpoint/2010/main" val="35034932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A75BC-4106-A249-8478-8E5E1C8E06CF}" type="datetimeFigureOut">
              <a:rPr lang="fr-TN" smtClean="0"/>
              <a:t>12/04/2020</a:t>
            </a:fld>
            <a:endParaRPr lang="fr-T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T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66E4F-9AA5-C542-8917-4C313C16AB2D}" type="slidenum">
              <a:rPr lang="fr-TN" smtClean="0"/>
              <a:t>‹#›</a:t>
            </a:fld>
            <a:endParaRPr lang="fr-TN"/>
          </a:p>
        </p:txBody>
      </p:sp>
    </p:spTree>
    <p:extLst>
      <p:ext uri="{BB962C8B-B14F-4D97-AF65-F5344CB8AC3E}">
        <p14:creationId xmlns:p14="http://schemas.microsoft.com/office/powerpoint/2010/main" val="26819524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A75BC-4106-A249-8478-8E5E1C8E06CF}" type="datetimeFigureOut">
              <a:rPr lang="fr-TN" smtClean="0"/>
              <a:t>12/04/2020</a:t>
            </a:fld>
            <a:endParaRPr lang="fr-T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T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66E4F-9AA5-C542-8917-4C313C16AB2D}" type="slidenum">
              <a:rPr lang="fr-TN" smtClean="0"/>
              <a:t>‹#›</a:t>
            </a:fld>
            <a:endParaRPr lang="fr-TN"/>
          </a:p>
        </p:txBody>
      </p:sp>
    </p:spTree>
    <p:extLst>
      <p:ext uri="{BB962C8B-B14F-4D97-AF65-F5344CB8AC3E}">
        <p14:creationId xmlns:p14="http://schemas.microsoft.com/office/powerpoint/2010/main" val="31908286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A75BC-4106-A249-8478-8E5E1C8E06CF}" type="datetimeFigureOut">
              <a:rPr lang="fr-TN" smtClean="0"/>
              <a:t>12/04/2020</a:t>
            </a:fld>
            <a:endParaRPr lang="fr-T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T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66E4F-9AA5-C542-8917-4C313C16AB2D}" type="slidenum">
              <a:rPr lang="fr-TN" smtClean="0"/>
              <a:t>‹#›</a:t>
            </a:fld>
            <a:endParaRPr lang="fr-TN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425565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A75BC-4106-A249-8478-8E5E1C8E06CF}" type="datetimeFigureOut">
              <a:rPr lang="fr-TN" smtClean="0"/>
              <a:t>12/04/2020</a:t>
            </a:fld>
            <a:endParaRPr lang="fr-T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T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66E4F-9AA5-C542-8917-4C313C16AB2D}" type="slidenum">
              <a:rPr lang="fr-TN" smtClean="0"/>
              <a:t>‹#›</a:t>
            </a:fld>
            <a:endParaRPr lang="fr-TN"/>
          </a:p>
        </p:txBody>
      </p:sp>
    </p:spTree>
    <p:extLst>
      <p:ext uri="{BB962C8B-B14F-4D97-AF65-F5344CB8AC3E}">
        <p14:creationId xmlns:p14="http://schemas.microsoft.com/office/powerpoint/2010/main" val="26202635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A75BC-4106-A249-8478-8E5E1C8E06CF}" type="datetimeFigureOut">
              <a:rPr lang="fr-TN" smtClean="0"/>
              <a:t>12/04/2020</a:t>
            </a:fld>
            <a:endParaRPr lang="fr-T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T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66E4F-9AA5-C542-8917-4C313C16AB2D}" type="slidenum">
              <a:rPr lang="fr-TN" smtClean="0"/>
              <a:t>‹#›</a:t>
            </a:fld>
            <a:endParaRPr lang="fr-TN"/>
          </a:p>
        </p:txBody>
      </p:sp>
    </p:spTree>
    <p:extLst>
      <p:ext uri="{BB962C8B-B14F-4D97-AF65-F5344CB8AC3E}">
        <p14:creationId xmlns:p14="http://schemas.microsoft.com/office/powerpoint/2010/main" val="5916452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A75BC-4106-A249-8478-8E5E1C8E06CF}" type="datetimeFigureOut">
              <a:rPr lang="fr-TN" smtClean="0"/>
              <a:t>12/04/2020</a:t>
            </a:fld>
            <a:endParaRPr lang="fr-T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T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66E4F-9AA5-C542-8917-4C313C16AB2D}" type="slidenum">
              <a:rPr lang="fr-TN" smtClean="0"/>
              <a:t>‹#›</a:t>
            </a:fld>
            <a:endParaRPr lang="fr-TN"/>
          </a:p>
        </p:txBody>
      </p:sp>
    </p:spTree>
    <p:extLst>
      <p:ext uri="{BB962C8B-B14F-4D97-AF65-F5344CB8AC3E}">
        <p14:creationId xmlns:p14="http://schemas.microsoft.com/office/powerpoint/2010/main" val="11569695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A75BC-4106-A249-8478-8E5E1C8E06CF}" type="datetimeFigureOut">
              <a:rPr lang="fr-TN" smtClean="0"/>
              <a:t>12/04/2020</a:t>
            </a:fld>
            <a:endParaRPr lang="fr-T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T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66E4F-9AA5-C542-8917-4C313C16AB2D}" type="slidenum">
              <a:rPr lang="fr-TN" smtClean="0"/>
              <a:t>‹#›</a:t>
            </a:fld>
            <a:endParaRPr lang="fr-TN"/>
          </a:p>
        </p:txBody>
      </p:sp>
    </p:spTree>
    <p:extLst>
      <p:ext uri="{BB962C8B-B14F-4D97-AF65-F5344CB8AC3E}">
        <p14:creationId xmlns:p14="http://schemas.microsoft.com/office/powerpoint/2010/main" val="11630282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A75BC-4106-A249-8478-8E5E1C8E06CF}" type="datetimeFigureOut">
              <a:rPr lang="fr-TN" smtClean="0"/>
              <a:t>12/04/2020</a:t>
            </a:fld>
            <a:endParaRPr lang="fr-T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T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66E4F-9AA5-C542-8917-4C313C16AB2D}" type="slidenum">
              <a:rPr lang="fr-TN" smtClean="0"/>
              <a:t>‹#›</a:t>
            </a:fld>
            <a:endParaRPr lang="fr-TN"/>
          </a:p>
        </p:txBody>
      </p:sp>
    </p:spTree>
    <p:extLst>
      <p:ext uri="{BB962C8B-B14F-4D97-AF65-F5344CB8AC3E}">
        <p14:creationId xmlns:p14="http://schemas.microsoft.com/office/powerpoint/2010/main" val="34193758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A75BC-4106-A249-8478-8E5E1C8E06CF}" type="datetimeFigureOut">
              <a:rPr lang="fr-TN" smtClean="0"/>
              <a:t>12/04/2020</a:t>
            </a:fld>
            <a:endParaRPr lang="fr-T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T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66E4F-9AA5-C542-8917-4C313C16AB2D}" type="slidenum">
              <a:rPr lang="fr-TN" smtClean="0"/>
              <a:t>‹#›</a:t>
            </a:fld>
            <a:endParaRPr lang="fr-TN"/>
          </a:p>
        </p:txBody>
      </p:sp>
    </p:spTree>
    <p:extLst>
      <p:ext uri="{BB962C8B-B14F-4D97-AF65-F5344CB8AC3E}">
        <p14:creationId xmlns:p14="http://schemas.microsoft.com/office/powerpoint/2010/main" val="3600818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A75BC-4106-A249-8478-8E5E1C8E06CF}" type="datetimeFigureOut">
              <a:rPr lang="fr-TN" smtClean="0"/>
              <a:t>12/04/2020</a:t>
            </a:fld>
            <a:endParaRPr lang="fr-T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T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66E4F-9AA5-C542-8917-4C313C16AB2D}" type="slidenum">
              <a:rPr lang="fr-TN" smtClean="0"/>
              <a:t>‹#›</a:t>
            </a:fld>
            <a:endParaRPr lang="fr-TN"/>
          </a:p>
        </p:txBody>
      </p:sp>
    </p:spTree>
    <p:extLst>
      <p:ext uri="{BB962C8B-B14F-4D97-AF65-F5344CB8AC3E}">
        <p14:creationId xmlns:p14="http://schemas.microsoft.com/office/powerpoint/2010/main" val="2748949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A75BC-4106-A249-8478-8E5E1C8E06CF}" type="datetimeFigureOut">
              <a:rPr lang="fr-TN" smtClean="0"/>
              <a:t>12/04/2020</a:t>
            </a:fld>
            <a:endParaRPr lang="fr-T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T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66E4F-9AA5-C542-8917-4C313C16AB2D}" type="slidenum">
              <a:rPr lang="fr-TN" smtClean="0"/>
              <a:t>‹#›</a:t>
            </a:fld>
            <a:endParaRPr lang="fr-TN"/>
          </a:p>
        </p:txBody>
      </p:sp>
    </p:spTree>
    <p:extLst>
      <p:ext uri="{BB962C8B-B14F-4D97-AF65-F5344CB8AC3E}">
        <p14:creationId xmlns:p14="http://schemas.microsoft.com/office/powerpoint/2010/main" val="16038229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A75BC-4106-A249-8478-8E5E1C8E06CF}" type="datetimeFigureOut">
              <a:rPr lang="fr-TN" smtClean="0"/>
              <a:t>12/04/2020</a:t>
            </a:fld>
            <a:endParaRPr lang="fr-T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T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66E4F-9AA5-C542-8917-4C313C16AB2D}" type="slidenum">
              <a:rPr lang="fr-TN" smtClean="0"/>
              <a:t>‹#›</a:t>
            </a:fld>
            <a:endParaRPr lang="fr-TN"/>
          </a:p>
        </p:txBody>
      </p:sp>
    </p:spTree>
    <p:extLst>
      <p:ext uri="{BB962C8B-B14F-4D97-AF65-F5344CB8AC3E}">
        <p14:creationId xmlns:p14="http://schemas.microsoft.com/office/powerpoint/2010/main" val="28936660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A75BC-4106-A249-8478-8E5E1C8E06CF}" type="datetimeFigureOut">
              <a:rPr lang="fr-TN" smtClean="0"/>
              <a:t>12/04/2020</a:t>
            </a:fld>
            <a:endParaRPr lang="fr-T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T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66E4F-9AA5-C542-8917-4C313C16AB2D}" type="slidenum">
              <a:rPr lang="fr-TN" smtClean="0"/>
              <a:t>‹#›</a:t>
            </a:fld>
            <a:endParaRPr lang="fr-TN"/>
          </a:p>
        </p:txBody>
      </p:sp>
    </p:spTree>
    <p:extLst>
      <p:ext uri="{BB962C8B-B14F-4D97-AF65-F5344CB8AC3E}">
        <p14:creationId xmlns:p14="http://schemas.microsoft.com/office/powerpoint/2010/main" val="32192434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A75BC-4106-A249-8478-8E5E1C8E06CF}" type="datetimeFigureOut">
              <a:rPr lang="fr-TN" smtClean="0"/>
              <a:t>12/04/2020</a:t>
            </a:fld>
            <a:endParaRPr lang="fr-T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T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66E4F-9AA5-C542-8917-4C313C16AB2D}" type="slidenum">
              <a:rPr lang="fr-TN" smtClean="0"/>
              <a:t>‹#›</a:t>
            </a:fld>
            <a:endParaRPr lang="fr-TN"/>
          </a:p>
        </p:txBody>
      </p:sp>
    </p:spTree>
    <p:extLst>
      <p:ext uri="{BB962C8B-B14F-4D97-AF65-F5344CB8AC3E}">
        <p14:creationId xmlns:p14="http://schemas.microsoft.com/office/powerpoint/2010/main" val="15694873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A75BC-4106-A249-8478-8E5E1C8E06CF}" type="datetimeFigureOut">
              <a:rPr lang="fr-TN" smtClean="0"/>
              <a:t>12/04/2020</a:t>
            </a:fld>
            <a:endParaRPr lang="fr-T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T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66E4F-9AA5-C542-8917-4C313C16AB2D}" type="slidenum">
              <a:rPr lang="fr-TN" smtClean="0"/>
              <a:t>‹#›</a:t>
            </a:fld>
            <a:endParaRPr lang="fr-TN"/>
          </a:p>
        </p:txBody>
      </p:sp>
    </p:spTree>
    <p:extLst>
      <p:ext uri="{BB962C8B-B14F-4D97-AF65-F5344CB8AC3E}">
        <p14:creationId xmlns:p14="http://schemas.microsoft.com/office/powerpoint/2010/main" val="40440845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A75BC-4106-A249-8478-8E5E1C8E06CF}" type="datetimeFigureOut">
              <a:rPr lang="fr-TN" smtClean="0"/>
              <a:t>12/04/2020</a:t>
            </a:fld>
            <a:endParaRPr lang="fr-T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T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66E4F-9AA5-C542-8917-4C313C16AB2D}" type="slidenum">
              <a:rPr lang="fr-TN" smtClean="0"/>
              <a:t>‹#›</a:t>
            </a:fld>
            <a:endParaRPr lang="fr-TN"/>
          </a:p>
        </p:txBody>
      </p:sp>
    </p:spTree>
    <p:extLst>
      <p:ext uri="{BB962C8B-B14F-4D97-AF65-F5344CB8AC3E}">
        <p14:creationId xmlns:p14="http://schemas.microsoft.com/office/powerpoint/2010/main" val="13546822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8A75BC-4106-A249-8478-8E5E1C8E06CF}" type="datetimeFigureOut">
              <a:rPr lang="fr-TN" smtClean="0"/>
              <a:t>12/04/2020</a:t>
            </a:fld>
            <a:endParaRPr lang="fr-T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T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B66E4F-9AA5-C542-8917-4C313C16AB2D}" type="slidenum">
              <a:rPr lang="fr-TN" smtClean="0"/>
              <a:t>‹#›</a:t>
            </a:fld>
            <a:endParaRPr lang="fr-TN"/>
          </a:p>
        </p:txBody>
      </p:sp>
    </p:spTree>
    <p:extLst>
      <p:ext uri="{BB962C8B-B14F-4D97-AF65-F5344CB8AC3E}">
        <p14:creationId xmlns:p14="http://schemas.microsoft.com/office/powerpoint/2010/main" val="104569418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B5443AC-245F-EE47-A49B-FB33D0CFC5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4" y="406400"/>
            <a:ext cx="8791575" cy="2387600"/>
          </a:xfrm>
        </p:spPr>
        <p:txBody>
          <a:bodyPr/>
          <a:lstStyle/>
          <a:p>
            <a:pPr algn="ctr"/>
            <a:r>
              <a:rPr lang="fr-TN" dirty="0"/>
              <a:t>CS Final project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0CC75AC-7D76-C447-B26B-0953FF8EAA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4" y="3730992"/>
            <a:ext cx="8791575" cy="2387600"/>
          </a:xfrm>
        </p:spPr>
        <p:txBody>
          <a:bodyPr>
            <a:normAutofit fontScale="85000" lnSpcReduction="20000"/>
          </a:bodyPr>
          <a:lstStyle/>
          <a:p>
            <a:r>
              <a:rPr lang="fr-TN" dirty="0"/>
              <a:t> by:</a:t>
            </a:r>
          </a:p>
          <a:p>
            <a:r>
              <a:rPr lang="fr-FR" dirty="0"/>
              <a:t>R</a:t>
            </a:r>
            <a:r>
              <a:rPr lang="fr-TN" dirty="0"/>
              <a:t>assas mohamed mouayad</a:t>
            </a:r>
          </a:p>
          <a:p>
            <a:r>
              <a:rPr lang="fr-TN" dirty="0"/>
              <a:t>Alioua mohamed ghaith</a:t>
            </a:r>
          </a:p>
          <a:p>
            <a:r>
              <a:rPr lang="fr-FR" dirty="0"/>
              <a:t>A</a:t>
            </a:r>
            <a:r>
              <a:rPr lang="fr-TN" dirty="0"/>
              <a:t>hmed mohamed ashref zohdi</a:t>
            </a:r>
          </a:p>
          <a:p>
            <a:r>
              <a:rPr lang="fr-TN" dirty="0"/>
              <a:t>Belaam mohamed rayan</a:t>
            </a:r>
          </a:p>
          <a:p>
            <a:r>
              <a:rPr lang="fr-TN" dirty="0"/>
              <a:t>Huweidi elzubeir hatem</a:t>
            </a:r>
          </a:p>
          <a:p>
            <a:endParaRPr lang="fr-TN" dirty="0"/>
          </a:p>
          <a:p>
            <a:endParaRPr lang="fr-TN" dirty="0"/>
          </a:p>
          <a:p>
            <a:endParaRPr lang="fr-TN" dirty="0"/>
          </a:p>
        </p:txBody>
      </p:sp>
    </p:spTree>
    <p:extLst>
      <p:ext uri="{BB962C8B-B14F-4D97-AF65-F5344CB8AC3E}">
        <p14:creationId xmlns:p14="http://schemas.microsoft.com/office/powerpoint/2010/main" val="25775737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604009F-B012-684C-A8C4-124AFFBF7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24979"/>
            <a:ext cx="9905998" cy="1478570"/>
          </a:xfrm>
        </p:spPr>
        <p:txBody>
          <a:bodyPr/>
          <a:lstStyle/>
          <a:p>
            <a:pPr algn="ctr"/>
            <a:r>
              <a:rPr lang="en-US" dirty="0"/>
              <a:t>GUI Code And DEMO</a:t>
            </a:r>
            <a:endParaRPr lang="fr-TN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3D33EAB-6BE1-254D-8C65-8731801C76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925395"/>
            <a:ext cx="9905999" cy="3682188"/>
          </a:xfrm>
        </p:spPr>
        <p:txBody>
          <a:bodyPr>
            <a:normAutofit/>
          </a:bodyPr>
          <a:lstStyle/>
          <a:p>
            <a:pPr fontAlgn="ctr"/>
            <a:r>
              <a:rPr lang="en-CA" dirty="0"/>
              <a:t>Go Over the Code Sections in Main</a:t>
            </a:r>
            <a:endParaRPr lang="en-CA" sz="2000" dirty="0"/>
          </a:p>
          <a:p>
            <a:pPr lvl="1" fontAlgn="ctr"/>
            <a:r>
              <a:rPr lang="en-CA" dirty="0"/>
              <a:t>Anonymous Implementation of Classes</a:t>
            </a:r>
            <a:endParaRPr lang="en-CA" sz="1800" dirty="0"/>
          </a:p>
          <a:p>
            <a:pPr lvl="1" fontAlgn="ctr"/>
            <a:r>
              <a:rPr lang="en-CA" dirty="0"/>
              <a:t>Lambda Expression</a:t>
            </a:r>
            <a:endParaRPr lang="en-CA" sz="1800" dirty="0"/>
          </a:p>
          <a:p>
            <a:pPr lvl="1" fontAlgn="ctr"/>
            <a:r>
              <a:rPr lang="en-CA" dirty="0"/>
              <a:t>XML</a:t>
            </a:r>
            <a:endParaRPr lang="en-CA" sz="1800" dirty="0"/>
          </a:p>
          <a:p>
            <a:pPr lvl="1" fontAlgn="ctr"/>
            <a:r>
              <a:rPr lang="en-CA" dirty="0"/>
              <a:t>Scene Builder</a:t>
            </a:r>
            <a:endParaRPr lang="en-CA" sz="1800" dirty="0"/>
          </a:p>
          <a:p>
            <a:pPr lvl="2" fontAlgn="ctr"/>
            <a:r>
              <a:rPr lang="en-CA" dirty="0"/>
              <a:t>Controller Classes</a:t>
            </a:r>
            <a:endParaRPr lang="en-CA" sz="1600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fr-TN" dirty="0"/>
          </a:p>
        </p:txBody>
      </p:sp>
    </p:spTree>
    <p:extLst>
      <p:ext uri="{BB962C8B-B14F-4D97-AF65-F5344CB8AC3E}">
        <p14:creationId xmlns:p14="http://schemas.microsoft.com/office/powerpoint/2010/main" val="1383721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AB9F5BF-F10D-7A40-82EE-25E2FC53DC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TN" dirty="0"/>
              <a:t>Topic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337BA7B-2499-5649-8927-DF2BDCABF6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Our </a:t>
            </a:r>
            <a:r>
              <a:rPr lang="fr-FR" dirty="0" err="1"/>
              <a:t>project</a:t>
            </a:r>
            <a:r>
              <a:rPr lang="fr-FR" dirty="0"/>
              <a:t> </a:t>
            </a:r>
            <a:r>
              <a:rPr lang="fr-FR" dirty="0" err="1"/>
              <a:t>aims</a:t>
            </a:r>
            <a:r>
              <a:rPr lang="fr-FR" dirty="0"/>
              <a:t> to help the </a:t>
            </a:r>
            <a:r>
              <a:rPr lang="fr-FR" dirty="0" err="1"/>
              <a:t>digitization</a:t>
            </a:r>
            <a:r>
              <a:rPr lang="fr-FR" dirty="0"/>
              <a:t> of </a:t>
            </a:r>
            <a:r>
              <a:rPr lang="fr-FR" dirty="0" err="1"/>
              <a:t>gyms</a:t>
            </a:r>
            <a:r>
              <a:rPr lang="fr-FR" dirty="0"/>
              <a:t> by </a:t>
            </a:r>
            <a:r>
              <a:rPr lang="fr-FR" dirty="0" err="1"/>
              <a:t>taking</a:t>
            </a:r>
            <a:r>
              <a:rPr lang="fr-FR" dirty="0"/>
              <a:t> care of the </a:t>
            </a:r>
            <a:r>
              <a:rPr lang="fr-FR" dirty="0" err="1"/>
              <a:t>members</a:t>
            </a:r>
            <a:r>
              <a:rPr lang="fr-FR" dirty="0"/>
              <a:t> and coaches. This program </a:t>
            </a:r>
            <a:r>
              <a:rPr lang="fr-FR" dirty="0" err="1"/>
              <a:t>contributes</a:t>
            </a:r>
            <a:r>
              <a:rPr lang="fr-FR" dirty="0"/>
              <a:t> to the handling of the </a:t>
            </a:r>
            <a:r>
              <a:rPr lang="fr-FR" dirty="0" err="1"/>
              <a:t>different</a:t>
            </a:r>
            <a:r>
              <a:rPr lang="fr-FR" dirty="0"/>
              <a:t> courses but </a:t>
            </a:r>
            <a:r>
              <a:rPr lang="fr-FR" dirty="0" err="1"/>
              <a:t>also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an administrative perspective,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allows</a:t>
            </a:r>
            <a:r>
              <a:rPr lang="fr-FR" dirty="0"/>
              <a:t> to manage the registration </a:t>
            </a:r>
            <a:r>
              <a:rPr lang="fr-FR" dirty="0" err="1"/>
              <a:t>fees</a:t>
            </a:r>
            <a:r>
              <a:rPr lang="fr-FR" dirty="0"/>
              <a:t> etc.</a:t>
            </a:r>
            <a:endParaRPr lang="fr-TN" dirty="0"/>
          </a:p>
        </p:txBody>
      </p:sp>
    </p:spTree>
    <p:extLst>
      <p:ext uri="{BB962C8B-B14F-4D97-AF65-F5344CB8AC3E}">
        <p14:creationId xmlns:p14="http://schemas.microsoft.com/office/powerpoint/2010/main" val="20531932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15B720A-83C9-3347-90D8-D43F69F88D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TN" dirty="0"/>
              <a:t>Functionalities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E2D63F4-6DF5-5C4E-8A08-8945A80EC1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fr-FR" dirty="0" err="1"/>
              <a:t>calculateFees</a:t>
            </a:r>
            <a:r>
              <a:rPr lang="fr-FR" dirty="0"/>
              <a:t> : to </a:t>
            </a:r>
            <a:r>
              <a:rPr lang="fr-FR" dirty="0" err="1"/>
              <a:t>calculate</a:t>
            </a:r>
            <a:r>
              <a:rPr lang="fr-FR" dirty="0"/>
              <a:t> the registration </a:t>
            </a:r>
            <a:r>
              <a:rPr lang="fr-FR" dirty="0" err="1"/>
              <a:t>fees</a:t>
            </a:r>
            <a:r>
              <a:rPr lang="fr-FR" dirty="0"/>
              <a:t> </a:t>
            </a:r>
          </a:p>
          <a:p>
            <a:r>
              <a:rPr lang="fr-FR" dirty="0" err="1"/>
              <a:t>toString</a:t>
            </a:r>
            <a:r>
              <a:rPr lang="fr-FR" dirty="0"/>
              <a:t>: displays a message</a:t>
            </a:r>
          </a:p>
          <a:p>
            <a:r>
              <a:rPr lang="fr-FR" dirty="0" err="1"/>
              <a:t>copyList</a:t>
            </a:r>
            <a:r>
              <a:rPr lang="fr-FR" dirty="0"/>
              <a:t>: </a:t>
            </a:r>
            <a:r>
              <a:rPr lang="fr-FR" dirty="0" err="1"/>
              <a:t>function</a:t>
            </a:r>
            <a:r>
              <a:rPr lang="fr-FR" dirty="0"/>
              <a:t> to copy the index </a:t>
            </a:r>
            <a:r>
              <a:rPr lang="fr-FR" dirty="0" err="1"/>
              <a:t>from</a:t>
            </a:r>
            <a:r>
              <a:rPr lang="fr-FR" dirty="0"/>
              <a:t> the </a:t>
            </a:r>
            <a:r>
              <a:rPr lang="fr-FR" dirty="0" err="1"/>
              <a:t>constructor</a:t>
            </a:r>
            <a:r>
              <a:rPr lang="fr-FR" dirty="0"/>
              <a:t> to </a:t>
            </a:r>
            <a:r>
              <a:rPr lang="fr-FR" dirty="0" err="1"/>
              <a:t>filled</a:t>
            </a:r>
            <a:r>
              <a:rPr lang="fr-FR" dirty="0"/>
              <a:t> slot index</a:t>
            </a:r>
          </a:p>
          <a:p>
            <a:r>
              <a:rPr lang="fr-FR" dirty="0" err="1"/>
              <a:t>resetCalender</a:t>
            </a:r>
            <a:r>
              <a:rPr lang="fr-FR" dirty="0"/>
              <a:t>: Reset the </a:t>
            </a:r>
            <a:r>
              <a:rPr lang="fr-FR" dirty="0" err="1"/>
              <a:t>calendar</a:t>
            </a:r>
            <a:endParaRPr lang="fr-FR" dirty="0"/>
          </a:p>
          <a:p>
            <a:r>
              <a:rPr lang="fr-FR" dirty="0" err="1"/>
              <a:t>addCLassesToSchedule</a:t>
            </a:r>
            <a:r>
              <a:rPr lang="fr-FR" dirty="0"/>
              <a:t>: not </a:t>
            </a:r>
            <a:r>
              <a:rPr lang="fr-FR" dirty="0" err="1"/>
              <a:t>implemented</a:t>
            </a:r>
            <a:r>
              <a:rPr lang="fr-FR" dirty="0"/>
              <a:t> </a:t>
            </a:r>
          </a:p>
          <a:p>
            <a:r>
              <a:rPr lang="fr-FR" dirty="0" err="1"/>
              <a:t>updateClassSchedule</a:t>
            </a:r>
            <a:r>
              <a:rPr lang="fr-FR" dirty="0"/>
              <a:t>: </a:t>
            </a:r>
            <a:r>
              <a:rPr lang="fr-FR" u="sng" dirty="0"/>
              <a:t>remake</a:t>
            </a:r>
            <a:r>
              <a:rPr lang="fr-FR" dirty="0"/>
              <a:t> the </a:t>
            </a:r>
            <a:r>
              <a:rPr lang="fr-FR" dirty="0" err="1"/>
              <a:t>schedule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an index of the slots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want</a:t>
            </a:r>
            <a:endParaRPr lang="fr-FR" dirty="0"/>
          </a:p>
          <a:p>
            <a:r>
              <a:rPr lang="fr-FR" dirty="0"/>
              <a:t>All Getters and Setters of: </a:t>
            </a:r>
            <a:r>
              <a:rPr lang="fr-FR" dirty="0" err="1"/>
              <a:t>Salary</a:t>
            </a:r>
            <a:r>
              <a:rPr lang="fr-FR" dirty="0"/>
              <a:t>/</a:t>
            </a:r>
            <a:r>
              <a:rPr lang="fr-FR" dirty="0" err="1"/>
              <a:t>Designation</a:t>
            </a:r>
            <a:r>
              <a:rPr lang="fr-FR" dirty="0"/>
              <a:t>/</a:t>
            </a:r>
            <a:r>
              <a:rPr lang="fr-FR" dirty="0" err="1"/>
              <a:t>Fee</a:t>
            </a:r>
            <a:r>
              <a:rPr lang="fr-FR" dirty="0"/>
              <a:t>/Type/</a:t>
            </a:r>
            <a:r>
              <a:rPr lang="fr-FR" dirty="0" err="1"/>
              <a:t>FirstName</a:t>
            </a:r>
            <a:r>
              <a:rPr lang="fr-FR" dirty="0"/>
              <a:t>/</a:t>
            </a:r>
            <a:r>
              <a:rPr lang="fr-FR" dirty="0" err="1"/>
              <a:t>LastName</a:t>
            </a:r>
            <a:r>
              <a:rPr lang="fr-FR" dirty="0"/>
              <a:t>/Email/DOB/</a:t>
            </a:r>
            <a:r>
              <a:rPr lang="fr-FR" dirty="0" err="1"/>
              <a:t>StartDate</a:t>
            </a:r>
            <a:r>
              <a:rPr lang="fr-FR" dirty="0"/>
              <a:t>/</a:t>
            </a:r>
            <a:r>
              <a:rPr lang="fr-FR" dirty="0" err="1"/>
              <a:t>EndDate</a:t>
            </a:r>
            <a:endParaRPr lang="fr-FR" dirty="0"/>
          </a:p>
          <a:p>
            <a:pPr marL="0" indent="0">
              <a:buNone/>
            </a:pPr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TN" dirty="0"/>
          </a:p>
        </p:txBody>
      </p:sp>
    </p:spTree>
    <p:extLst>
      <p:ext uri="{BB962C8B-B14F-4D97-AF65-F5344CB8AC3E}">
        <p14:creationId xmlns:p14="http://schemas.microsoft.com/office/powerpoint/2010/main" val="3472426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58B70C0-EE7C-2E49-9441-580A10F60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W</a:t>
            </a:r>
            <a:r>
              <a:rPr lang="fr-TN" dirty="0"/>
              <a:t>hat we learned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542FE1D-3A81-2146-94D7-E09E3F5BA5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TN" dirty="0"/>
              <a:t>Use of Java in a more complex level.</a:t>
            </a:r>
          </a:p>
          <a:p>
            <a:r>
              <a:rPr lang="fr-TN" dirty="0"/>
              <a:t>Implementation of Lists in Java.</a:t>
            </a:r>
          </a:p>
          <a:p>
            <a:r>
              <a:rPr lang="fr-TN" dirty="0"/>
              <a:t>Anonymous implementation of Classes.</a:t>
            </a:r>
          </a:p>
          <a:p>
            <a:r>
              <a:rPr lang="fr-TN" dirty="0"/>
              <a:t>JavaFX.</a:t>
            </a:r>
          </a:p>
          <a:p>
            <a:r>
              <a:rPr lang="fr-TN" dirty="0"/>
              <a:t>Lambda.</a:t>
            </a:r>
          </a:p>
          <a:p>
            <a:r>
              <a:rPr lang="fr-TN" dirty="0"/>
              <a:t>Writing objects to files and reading objects from files.</a:t>
            </a:r>
          </a:p>
          <a:p>
            <a:pPr marL="0" indent="0">
              <a:buNone/>
            </a:pPr>
            <a:endParaRPr lang="fr-TN" dirty="0"/>
          </a:p>
        </p:txBody>
      </p:sp>
    </p:spTree>
    <p:extLst>
      <p:ext uri="{BB962C8B-B14F-4D97-AF65-F5344CB8AC3E}">
        <p14:creationId xmlns:p14="http://schemas.microsoft.com/office/powerpoint/2010/main" val="1233623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883876D3-BC46-FB4B-B145-FA39198B80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701" t="4028" r="-8614" b="4028"/>
          <a:stretch/>
        </p:blipFill>
        <p:spPr>
          <a:xfrm>
            <a:off x="2166859" y="1"/>
            <a:ext cx="92666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152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604009F-B012-684C-A8C4-124AFFBF7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24979"/>
            <a:ext cx="9905998" cy="1478570"/>
          </a:xfrm>
        </p:spPr>
        <p:txBody>
          <a:bodyPr/>
          <a:lstStyle/>
          <a:p>
            <a:pPr algn="ctr"/>
            <a:r>
              <a:rPr lang="fr-TN" dirty="0"/>
              <a:t>Difficulties</a:t>
            </a:r>
            <a:r>
              <a:rPr lang="en-US" dirty="0"/>
              <a:t> and Thing We learnt</a:t>
            </a:r>
            <a:endParaRPr lang="fr-TN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3D33EAB-6BE1-254D-8C65-8731801C76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925395"/>
            <a:ext cx="9905999" cy="4395194"/>
          </a:xfrm>
        </p:spPr>
        <p:txBody>
          <a:bodyPr>
            <a:normAutofit fontScale="92500"/>
          </a:bodyPr>
          <a:lstStyle/>
          <a:p>
            <a:r>
              <a:rPr lang="en-US" dirty="0"/>
              <a:t>Needed a way to represent a schedule =&gt; Learnt about Two Dimensional Arrays.</a:t>
            </a:r>
          </a:p>
          <a:p>
            <a:pPr lvl="1"/>
            <a:r>
              <a:rPr lang="en-US" dirty="0" err="1">
                <a:solidFill>
                  <a:srgbClr val="C00000"/>
                </a:solidFill>
                <a:latin typeface="Consolas" panose="020B0609020204030204" pitchFamily="49" charset="0"/>
              </a:rPr>
              <a:t>boolean</a:t>
            </a:r>
            <a:r>
              <a:rPr lang="en-US" dirty="0">
                <a:latin typeface="Consolas" panose="020B0609020204030204" pitchFamily="49" charset="0"/>
              </a:rPr>
              <a:t>[][] </a:t>
            </a:r>
            <a:r>
              <a:rPr lang="en-US" dirty="0" err="1">
                <a:solidFill>
                  <a:schemeClr val="bg2"/>
                </a:solidFill>
                <a:latin typeface="Consolas" panose="020B0609020204030204" pitchFamily="49" charset="0"/>
              </a:rPr>
              <a:t>WeeklySchedule</a:t>
            </a:r>
            <a:r>
              <a:rPr lang="en-US" dirty="0"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</a:rPr>
              <a:t>new </a:t>
            </a:r>
            <a:r>
              <a:rPr lang="en-US" dirty="0" err="1">
                <a:solidFill>
                  <a:srgbClr val="C00000"/>
                </a:solidFill>
                <a:latin typeface="Consolas" panose="020B0609020204030204" pitchFamily="49" charset="0"/>
              </a:rPr>
              <a:t>boolean</a:t>
            </a:r>
            <a:r>
              <a:rPr lang="en-US" dirty="0">
                <a:latin typeface="Consolas" panose="020B0609020204030204" pitchFamily="49" charset="0"/>
              </a:rPr>
              <a:t>[7][72];</a:t>
            </a:r>
          </a:p>
          <a:p>
            <a:pPr lvl="1"/>
            <a:r>
              <a:rPr lang="en-CA" dirty="0"/>
              <a:t>First dimension: number of days in a week. Second dimension: represents 72, 15min time slots starting from 6am until 12am</a:t>
            </a:r>
          </a:p>
          <a:p>
            <a:r>
              <a:rPr lang="en-CA" dirty="0"/>
              <a:t>Needed a variable to pass to a method that fills this </a:t>
            </a:r>
            <a:r>
              <a:rPr lang="en-CA" dirty="0" err="1"/>
              <a:t>WeeklySchedule</a:t>
            </a:r>
            <a:r>
              <a:rPr lang="en-CA" dirty="0"/>
              <a:t> array</a:t>
            </a:r>
          </a:p>
          <a:p>
            <a:pPr lvl="1" fontAlgn="ctr"/>
            <a:r>
              <a:rPr lang="en-CA" dirty="0"/>
              <a:t>needs to be </a:t>
            </a:r>
            <a:r>
              <a:rPr lang="en-CA" b="1" dirty="0"/>
              <a:t>a list </a:t>
            </a:r>
            <a:r>
              <a:rPr lang="en-CA" u="sng" dirty="0"/>
              <a:t>of </a:t>
            </a:r>
            <a:r>
              <a:rPr lang="en-CA" b="1" dirty="0"/>
              <a:t>addresses</a:t>
            </a:r>
            <a:r>
              <a:rPr lang="en-CA" dirty="0"/>
              <a:t> that refer to the </a:t>
            </a:r>
            <a:r>
              <a:rPr lang="en-CA" dirty="0" err="1"/>
              <a:t>WeeklySchedule</a:t>
            </a:r>
            <a:r>
              <a:rPr lang="en-CA" dirty="0"/>
              <a:t>, like [0][0] refers to Monday from 6am - 6:15am, and [1][1] refers to Tuesday from 6:15-6:30am</a:t>
            </a:r>
            <a:endParaRPr lang="en-CA" sz="1600" dirty="0"/>
          </a:p>
          <a:p>
            <a:pPr lvl="1" fontAlgn="ctr"/>
            <a:r>
              <a:rPr lang="en-CA" sz="1600" dirty="0"/>
              <a:t>S</a:t>
            </a:r>
            <a:r>
              <a:rPr lang="en-CA" dirty="0"/>
              <a:t>o the structure looks something like this {[1,0], [0,1], [3,5], …}</a:t>
            </a:r>
          </a:p>
          <a:p>
            <a:pPr fontAlgn="ctr"/>
            <a:r>
              <a:rPr lang="en-CA" dirty="0"/>
              <a:t>Did research and learnt about </a:t>
            </a:r>
            <a:r>
              <a:rPr lang="en-CA" dirty="0" err="1"/>
              <a:t>ArrayLists</a:t>
            </a:r>
            <a:r>
              <a:rPr lang="en-CA" dirty="0"/>
              <a:t> to create:</a:t>
            </a:r>
            <a:endParaRPr lang="en-CA" sz="2000" dirty="0"/>
          </a:p>
          <a:p>
            <a:pPr lvl="1" fontAlgn="ctr"/>
            <a:r>
              <a:rPr lang="en-CA" sz="2400" dirty="0"/>
              <a:t> </a:t>
            </a: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latin typeface="Consolas" panose="020B0609020204030204" pitchFamily="49" charset="0"/>
              </a:rPr>
              <a:t> List&lt;</a:t>
            </a: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latin typeface="Consolas" panose="020B0609020204030204" pitchFamily="49" charset="0"/>
              </a:rPr>
              <a:t>[]&gt; </a:t>
            </a:r>
            <a:r>
              <a:rPr lang="en-US" dirty="0" err="1">
                <a:solidFill>
                  <a:schemeClr val="tx2"/>
                </a:solidFill>
                <a:latin typeface="Consolas" panose="020B0609020204030204" pitchFamily="49" charset="0"/>
              </a:rPr>
              <a:t>filledSlotsIndex</a:t>
            </a:r>
            <a:r>
              <a:rPr lang="en-US" dirty="0"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</a:rPr>
              <a:t>new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</a:rPr>
              <a:t>ArrayList</a:t>
            </a:r>
            <a:r>
              <a:rPr lang="en-US" dirty="0"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latin typeface="Consolas" panose="020B0609020204030204" pitchFamily="49" charset="0"/>
              </a:rPr>
              <a:t>[]&gt;();</a:t>
            </a:r>
            <a:endParaRPr lang="en-CA" dirty="0">
              <a:latin typeface="Consolas" panose="020B0609020204030204" pitchFamily="49" charset="0"/>
            </a:endParaRPr>
          </a:p>
          <a:p>
            <a:pPr fontAlgn="ctr"/>
            <a:endParaRPr lang="en-CA" dirty="0"/>
          </a:p>
          <a:p>
            <a:pPr lvl="1"/>
            <a:endParaRPr lang="en-CA" dirty="0"/>
          </a:p>
          <a:p>
            <a:pPr lvl="1"/>
            <a:endParaRPr lang="en-US" dirty="0">
              <a:latin typeface="Consolas" panose="020B0609020204030204" pitchFamily="49" charset="0"/>
            </a:endParaRPr>
          </a:p>
          <a:p>
            <a:pPr lvl="1"/>
            <a:endParaRPr lang="fr-TN" dirty="0"/>
          </a:p>
        </p:txBody>
      </p:sp>
    </p:spTree>
    <p:extLst>
      <p:ext uri="{BB962C8B-B14F-4D97-AF65-F5344CB8AC3E}">
        <p14:creationId xmlns:p14="http://schemas.microsoft.com/office/powerpoint/2010/main" val="9726764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604009F-B012-684C-A8C4-124AFFBF7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24979"/>
            <a:ext cx="9905998" cy="1478570"/>
          </a:xfrm>
        </p:spPr>
        <p:txBody>
          <a:bodyPr/>
          <a:lstStyle/>
          <a:p>
            <a:pPr algn="ctr"/>
            <a:r>
              <a:rPr lang="fr-TN" dirty="0"/>
              <a:t>Difficulties</a:t>
            </a:r>
            <a:r>
              <a:rPr lang="en-US" dirty="0"/>
              <a:t> and Thing We learnt</a:t>
            </a:r>
            <a:endParaRPr lang="fr-TN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3D33EAB-6BE1-254D-8C65-8731801C76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925395"/>
            <a:ext cx="9905999" cy="4395194"/>
          </a:xfrm>
        </p:spPr>
        <p:txBody>
          <a:bodyPr>
            <a:normAutofit/>
          </a:bodyPr>
          <a:lstStyle/>
          <a:p>
            <a:pPr fontAlgn="ctr"/>
            <a:r>
              <a:rPr lang="en-CA" dirty="0" err="1"/>
              <a:t>ArrayLists</a:t>
            </a:r>
            <a:r>
              <a:rPr lang="en-CA" dirty="0"/>
              <a:t> can be appended dynamically: </a:t>
            </a:r>
            <a:r>
              <a:rPr lang="en-CA" dirty="0" err="1"/>
              <a:t>ArrayLists</a:t>
            </a:r>
            <a:r>
              <a:rPr lang="en-CA" dirty="0"/>
              <a:t> do not have to have a definite memory allocation like normal arrays when they are declared, they can be appended upon runtime. This saves unnecessary memory usage by the program. </a:t>
            </a:r>
          </a:p>
          <a:p>
            <a:pPr fontAlgn="ctr"/>
            <a:r>
              <a:rPr lang="en-CA" dirty="0"/>
              <a:t>The insertion and searching implementations of </a:t>
            </a:r>
            <a:r>
              <a:rPr lang="en-CA" dirty="0" err="1"/>
              <a:t>ArrayLists</a:t>
            </a:r>
            <a:r>
              <a:rPr lang="en-CA" dirty="0"/>
              <a:t> are stronger than normal arrays and provide more efficiency. </a:t>
            </a:r>
          </a:p>
          <a:p>
            <a:pPr marL="0" indent="0" fontAlgn="ctr">
              <a:buNone/>
            </a:pPr>
            <a:endParaRPr lang="en-CA" dirty="0"/>
          </a:p>
          <a:p>
            <a:pPr lvl="1"/>
            <a:endParaRPr lang="en-CA" dirty="0"/>
          </a:p>
          <a:p>
            <a:pPr lvl="1"/>
            <a:endParaRPr lang="en-US" dirty="0">
              <a:latin typeface="Consolas" panose="020B0609020204030204" pitchFamily="49" charset="0"/>
            </a:endParaRPr>
          </a:p>
          <a:p>
            <a:pPr lvl="1"/>
            <a:endParaRPr lang="fr-TN" dirty="0"/>
          </a:p>
        </p:txBody>
      </p:sp>
    </p:spTree>
    <p:extLst>
      <p:ext uri="{BB962C8B-B14F-4D97-AF65-F5344CB8AC3E}">
        <p14:creationId xmlns:p14="http://schemas.microsoft.com/office/powerpoint/2010/main" val="18678161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604009F-B012-684C-A8C4-124AFFBF7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24979"/>
            <a:ext cx="9905998" cy="1478570"/>
          </a:xfrm>
        </p:spPr>
        <p:txBody>
          <a:bodyPr/>
          <a:lstStyle/>
          <a:p>
            <a:pPr algn="ctr"/>
            <a:r>
              <a:rPr lang="fr-TN" dirty="0"/>
              <a:t>Difficulties</a:t>
            </a:r>
            <a:r>
              <a:rPr lang="en-US" dirty="0"/>
              <a:t> and Thing We learnt</a:t>
            </a:r>
            <a:br>
              <a:rPr lang="en-US" dirty="0"/>
            </a:br>
            <a:r>
              <a:rPr lang="en-US" dirty="0"/>
              <a:t>GUI with JAVAFX</a:t>
            </a:r>
            <a:endParaRPr lang="fr-TN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3D33EAB-6BE1-254D-8C65-8731801C76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925395"/>
            <a:ext cx="4377573" cy="3682188"/>
          </a:xfrm>
        </p:spPr>
        <p:txBody>
          <a:bodyPr>
            <a:normAutofit fontScale="85000" lnSpcReduction="10000"/>
          </a:bodyPr>
          <a:lstStyle/>
          <a:p>
            <a:pPr lvl="1"/>
            <a:r>
              <a:rPr lang="en-US" dirty="0"/>
              <a:t>Java </a:t>
            </a:r>
            <a:r>
              <a:rPr lang="en-US" dirty="0" err="1"/>
              <a:t>Fx</a:t>
            </a:r>
            <a:r>
              <a:rPr lang="en-US" dirty="0"/>
              <a:t> is a framework for making </a:t>
            </a:r>
            <a:r>
              <a:rPr lang="en-US" dirty="0" err="1"/>
              <a:t>guis</a:t>
            </a:r>
            <a:r>
              <a:rPr lang="en-US" dirty="0"/>
              <a:t>. basically a library</a:t>
            </a:r>
          </a:p>
          <a:p>
            <a:pPr lvl="1"/>
            <a:r>
              <a:rPr lang="en-CA" dirty="0"/>
              <a:t>Prism: rendering 2D and 3D graphics</a:t>
            </a:r>
          </a:p>
          <a:p>
            <a:pPr lvl="1"/>
            <a:r>
              <a:rPr lang="en-CA" dirty="0"/>
              <a:t>WebView: allows you to embed HTML content in </a:t>
            </a:r>
            <a:r>
              <a:rPr lang="en-CA" dirty="0" err="1"/>
              <a:t>ot</a:t>
            </a:r>
            <a:r>
              <a:rPr lang="en-CA" dirty="0"/>
              <a:t> a scene graph</a:t>
            </a:r>
          </a:p>
          <a:p>
            <a:pPr lvl="1"/>
            <a:r>
              <a:rPr lang="en-CA" dirty="0"/>
              <a:t>Media Engine: Audio and Video</a:t>
            </a:r>
          </a:p>
          <a:p>
            <a:pPr lvl="1"/>
            <a:r>
              <a:rPr lang="en-CA" dirty="0"/>
              <a:t>GWT: Glass Windowing Toolkit provides services to </a:t>
            </a:r>
            <a:r>
              <a:rPr lang="en-CA" dirty="0" err="1"/>
              <a:t>mnage</a:t>
            </a:r>
            <a:r>
              <a:rPr lang="en-CA" dirty="0"/>
              <a:t> Windows, Timers, surfaces, Event Ques. the connection between JavaFX and the operating System…</a:t>
            </a:r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fr-TN" dirty="0"/>
          </a:p>
        </p:txBody>
      </p:sp>
      <p:pic>
        <p:nvPicPr>
          <p:cNvPr id="1028" name="Picture 4" descr="JavaFX API &#10;Scene Graph &#10;Quantum Toolkit &#10;JavaFX Graphics Engine &#10;Prism &#10;Win32 IGTK &#10;Glass &#10;OpenGLl D3D &#10;Web view &#10;Web kit &#10;Media &#10;JDK API and Tools &#10;Java Virtual Machine ">
            <a:extLst>
              <a:ext uri="{FF2B5EF4-FFF2-40B4-BE49-F238E27FC236}">
                <a16:creationId xmlns:a16="http://schemas.microsoft.com/office/drawing/2014/main" id="{8BBB31C6-A342-4C19-A72A-B597BD5737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7533" y="1925395"/>
            <a:ext cx="6063414" cy="3682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8615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604009F-B012-684C-A8C4-124AFFBF7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24979"/>
            <a:ext cx="9905998" cy="1478570"/>
          </a:xfrm>
        </p:spPr>
        <p:txBody>
          <a:bodyPr/>
          <a:lstStyle/>
          <a:p>
            <a:pPr algn="ctr"/>
            <a:r>
              <a:rPr lang="fr-TN" dirty="0"/>
              <a:t>Difficulties</a:t>
            </a:r>
            <a:r>
              <a:rPr lang="en-US" dirty="0"/>
              <a:t> and Thing We learnt</a:t>
            </a:r>
            <a:br>
              <a:rPr lang="en-US" dirty="0"/>
            </a:br>
            <a:r>
              <a:rPr lang="en-US" dirty="0"/>
              <a:t>GUI with JAVAFX</a:t>
            </a:r>
            <a:endParaRPr lang="fr-TN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3D33EAB-6BE1-254D-8C65-8731801C76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925395"/>
            <a:ext cx="4377573" cy="3682188"/>
          </a:xfrm>
        </p:spPr>
        <p:txBody>
          <a:bodyPr>
            <a:normAutofit/>
          </a:bodyPr>
          <a:lstStyle/>
          <a:p>
            <a:r>
              <a:rPr lang="en-CA" dirty="0"/>
              <a:t>JavaFX Scene Graph</a:t>
            </a:r>
          </a:p>
          <a:p>
            <a:r>
              <a:rPr lang="en-CA" dirty="0"/>
              <a:t>In general, a JavaFX application will have three major components namely</a:t>
            </a:r>
            <a:r>
              <a:rPr lang="en-US" dirty="0"/>
              <a:t> Stage, Scene </a:t>
            </a:r>
            <a:r>
              <a:rPr lang="en-CA" dirty="0"/>
              <a:t>and</a:t>
            </a:r>
            <a:r>
              <a:rPr lang="en-US" dirty="0"/>
              <a:t> Nodes </a:t>
            </a:r>
            <a:r>
              <a:rPr lang="en-CA" dirty="0"/>
              <a:t>as shown in the following diagram.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fr-TN" dirty="0"/>
          </a:p>
        </p:txBody>
      </p:sp>
      <p:pic>
        <p:nvPicPr>
          <p:cNvPr id="2050" name="Picture 2" descr="Stage &#10;Scene &#10;Scene Graph &#10;Node ">
            <a:extLst>
              <a:ext uri="{FF2B5EF4-FFF2-40B4-BE49-F238E27FC236}">
                <a16:creationId xmlns:a16="http://schemas.microsoft.com/office/drawing/2014/main" id="{931DB78F-AA90-4411-BE7E-BC06D0D1AB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7435" y="1460767"/>
            <a:ext cx="5077492" cy="53972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823181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{007C612B-2DEC-3B45-8454-823E732634FD}tf10001122</Template>
  <TotalTime>1705</TotalTime>
  <Words>519</Words>
  <Application>Microsoft Office PowerPoint</Application>
  <PresentationFormat>Widescreen</PresentationFormat>
  <Paragraphs>62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Consolas</vt:lpstr>
      <vt:lpstr>Tw Cen MT</vt:lpstr>
      <vt:lpstr>Circuit</vt:lpstr>
      <vt:lpstr>CS Final project</vt:lpstr>
      <vt:lpstr>Topic</vt:lpstr>
      <vt:lpstr>Functionalities</vt:lpstr>
      <vt:lpstr>What we learned</vt:lpstr>
      <vt:lpstr>PowerPoint Presentation</vt:lpstr>
      <vt:lpstr>Difficulties and Thing We learnt</vt:lpstr>
      <vt:lpstr>Difficulties and Thing We learnt</vt:lpstr>
      <vt:lpstr>Difficulties and Thing We learnt GUI with JAVAFX</vt:lpstr>
      <vt:lpstr>Difficulties and Thing We learnt GUI with JAVAFX</vt:lpstr>
      <vt:lpstr>GUI Code And 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Gym2000</dc:title>
  <dc:creator>Microsoft Office User</dc:creator>
  <cp:lastModifiedBy>Mohamed Mouayed Rassas</cp:lastModifiedBy>
  <cp:revision>17</cp:revision>
  <dcterms:created xsi:type="dcterms:W3CDTF">2020-12-01T19:56:51Z</dcterms:created>
  <dcterms:modified xsi:type="dcterms:W3CDTF">2020-12-04T22:44:00Z</dcterms:modified>
</cp:coreProperties>
</file>